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0" r:id="rId5"/>
    <p:sldId id="261" r:id="rId6"/>
    <p:sldId id="264" r:id="rId7"/>
    <p:sldId id="262" r:id="rId8"/>
    <p:sldId id="263" r:id="rId9"/>
    <p:sldId id="265" r:id="rId10"/>
    <p:sldId id="270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4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0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08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35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18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7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01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5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2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26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4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16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34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26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68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A594-43D0-A634-AE9C-61543D72B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7B844-F699-D475-B822-51C263408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inematic Space Logo Reveal_1080p">
            <a:hlinkClick r:id="" action="ppaction://media"/>
            <a:extLst>
              <a:ext uri="{FF2B5EF4-FFF2-40B4-BE49-F238E27FC236}">
                <a16:creationId xmlns:a16="http://schemas.microsoft.com/office/drawing/2014/main" id="{1505DCC0-E543-918B-FA3F-4C22E70DB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9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ex of /blog/wp-content/uploads/2018/06">
            <a:extLst>
              <a:ext uri="{FF2B5EF4-FFF2-40B4-BE49-F238E27FC236}">
                <a16:creationId xmlns:a16="http://schemas.microsoft.com/office/drawing/2014/main" id="{13EC1325-F45F-2E40-5F9C-239DFB9F9E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0014" y="1286934"/>
            <a:ext cx="7771974" cy="41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0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9D70-90AC-1AFA-3B59-9FEF6EFF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9641-53F9-4628-41F7-FC96E4FEA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72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1C67-876C-417C-458D-47108521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17DC-8CA7-5A48-78DE-57A7E9FFC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32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4FEE-FB9A-2692-2041-A282FAFA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495-B443-446A-8B63-9D8C69D49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0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417F-ACD0-37B7-6318-42E6A059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B6EC1-CD73-29DB-D260-200A3464A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88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14D0-0E26-BE4E-74E6-C9CE3EDE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47E17-10F7-2A9A-5ADD-78BA2A3E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34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5A34-787E-AC28-F564-3067E9A0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Whiteboard Animation Toolkit_1080p">
            <a:hlinkClick r:id="" action="ppaction://media"/>
            <a:extLst>
              <a:ext uri="{FF2B5EF4-FFF2-40B4-BE49-F238E27FC236}">
                <a16:creationId xmlns:a16="http://schemas.microsoft.com/office/drawing/2014/main" id="{30C8D263-830F-ACD6-A541-5D446365A2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525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242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 Explosion Logo Reveal_1080p (2)">
            <a:hlinkClick r:id="" action="ppaction://media"/>
            <a:extLst>
              <a:ext uri="{FF2B5EF4-FFF2-40B4-BE49-F238E27FC236}">
                <a16:creationId xmlns:a16="http://schemas.microsoft.com/office/drawing/2014/main" id="{5BB43A1D-5F63-C12A-59AA-B88955D9DD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427" y="714376"/>
            <a:ext cx="10679948" cy="5438892"/>
          </a:xfrm>
        </p:spPr>
      </p:pic>
    </p:spTree>
    <p:extLst>
      <p:ext uri="{BB962C8B-B14F-4D97-AF65-F5344CB8AC3E}">
        <p14:creationId xmlns:p14="http://schemas.microsoft.com/office/powerpoint/2010/main" val="18509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872E-D4A9-D7D1-E1E5-B90E1EA2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Trendy Explainer Toolkit_1080p">
            <a:hlinkClick r:id="" action="ppaction://media"/>
            <a:extLst>
              <a:ext uri="{FF2B5EF4-FFF2-40B4-BE49-F238E27FC236}">
                <a16:creationId xmlns:a16="http://schemas.microsoft.com/office/drawing/2014/main" id="{AAC7AD42-D7E4-0A90-C93F-2E7A7F5AC2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25243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ple Particles Logo Reveal_1080p">
            <a:hlinkClick r:id="" action="ppaction://media"/>
            <a:extLst>
              <a:ext uri="{FF2B5EF4-FFF2-40B4-BE49-F238E27FC236}">
                <a16:creationId xmlns:a16="http://schemas.microsoft.com/office/drawing/2014/main" id="{A965C4E1-BC93-AC84-5352-201843DFAB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224" y="661988"/>
            <a:ext cx="10607676" cy="5526815"/>
          </a:xfrm>
        </p:spPr>
      </p:pic>
    </p:spTree>
    <p:extLst>
      <p:ext uri="{BB962C8B-B14F-4D97-AF65-F5344CB8AC3E}">
        <p14:creationId xmlns:p14="http://schemas.microsoft.com/office/powerpoint/2010/main" val="422968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DDB4-BD1E-CEC4-06EB-0C5BD8ED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Trendy Explainer Toolkit_1080p (1)">
            <a:hlinkClick r:id="" action="ppaction://media"/>
            <a:extLst>
              <a:ext uri="{FF2B5EF4-FFF2-40B4-BE49-F238E27FC236}">
                <a16:creationId xmlns:a16="http://schemas.microsoft.com/office/drawing/2014/main" id="{909686EF-99DC-EA73-C16E-D9B5C77153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4032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ce Explosion Logo Reveal_1080p (1)">
            <a:hlinkClick r:id="" action="ppaction://media"/>
            <a:extLst>
              <a:ext uri="{FF2B5EF4-FFF2-40B4-BE49-F238E27FC236}">
                <a16:creationId xmlns:a16="http://schemas.microsoft.com/office/drawing/2014/main" id="{D6A3F220-E8BB-E61A-BE1F-CFCD7F5031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07" y="723900"/>
            <a:ext cx="10575118" cy="5428147"/>
          </a:xfrm>
        </p:spPr>
      </p:pic>
    </p:spTree>
    <p:extLst>
      <p:ext uri="{BB962C8B-B14F-4D97-AF65-F5344CB8AC3E}">
        <p14:creationId xmlns:p14="http://schemas.microsoft.com/office/powerpoint/2010/main" val="14101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3FBD-52A9-C880-77E0-7982DD5C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Trendy Explainer Toolkit_1080p (5)">
            <a:hlinkClick r:id="" action="ppaction://media"/>
            <a:extLst>
              <a:ext uri="{FF2B5EF4-FFF2-40B4-BE49-F238E27FC236}">
                <a16:creationId xmlns:a16="http://schemas.microsoft.com/office/drawing/2014/main" id="{FBED77BA-AAB7-B587-DD8D-342E362EEB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4873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30881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454</TotalTime>
  <Words>7</Words>
  <Application>Microsoft Office PowerPoint</Application>
  <PresentationFormat>Widescreen</PresentationFormat>
  <Paragraphs>4</Paragraphs>
  <Slides>14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Garamond</vt:lpstr>
      <vt:lpstr>Organic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What Next?</vt:lpstr>
      <vt:lpstr>Estimate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devanathan kqrthick</dc:creator>
  <cp:lastModifiedBy>devanathan kqrthick</cp:lastModifiedBy>
  <cp:revision>7</cp:revision>
  <dcterms:created xsi:type="dcterms:W3CDTF">2022-12-11T09:25:17Z</dcterms:created>
  <dcterms:modified xsi:type="dcterms:W3CDTF">2022-12-11T17:13:13Z</dcterms:modified>
</cp:coreProperties>
</file>